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266" r:id="rId4"/>
    <p:sldId id="293" r:id="rId5"/>
    <p:sldId id="294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95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7" r:id="rId34"/>
    <p:sldId id="278" r:id="rId35"/>
    <p:sldId id="306" r:id="rId36"/>
    <p:sldId id="30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311839F-CC96-4A0F-B0E5-9C8049BA6033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5191F6A-CA71-4394-AEC3-272E9728A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534400" cy="25298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PG &amp; RESEARCH DEPARTMENT OF ZOOLOGY</a:t>
            </a:r>
            <a:br>
              <a:rPr lang="en-US" dirty="0" smtClean="0"/>
            </a:br>
            <a:r>
              <a:rPr lang="en-US" dirty="0" smtClean="0"/>
              <a:t>Government arts college, </a:t>
            </a:r>
            <a:r>
              <a:rPr lang="en-US" dirty="0" err="1" smtClean="0"/>
              <a:t>coimbatore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600" dirty="0" smtClean="0"/>
              <a:t>EDUCATIONAL TOUR – MYSORE &amp; COORG</a:t>
            </a:r>
          </a:p>
          <a:p>
            <a:pPr algn="ctr"/>
            <a:r>
              <a:rPr lang="en-US" sz="3600" dirty="0" smtClean="0"/>
              <a:t>I M.Sc. ZOOLOGY</a:t>
            </a:r>
          </a:p>
          <a:p>
            <a:pPr algn="ctr"/>
            <a:r>
              <a:rPr lang="en-US" sz="3600" dirty="0" smtClean="0"/>
              <a:t>06. 01. 2015 to 08. 01. 2015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7933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84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" y="1143000"/>
            <a:ext cx="89916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CENTRAL SERICULTURAL RESEARCH &amp; TRAINING </a:t>
            </a:r>
            <a:r>
              <a:rPr lang="en-US" dirty="0" smtClean="0"/>
              <a:t>INSTITUTE (</a:t>
            </a:r>
            <a:r>
              <a:rPr lang="en-US" dirty="0"/>
              <a:t>06.01.2015)</a:t>
            </a: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257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8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CENTRAL SERICULTURAL RESEARCH &amp; TRAINING </a:t>
            </a:r>
            <a:r>
              <a:rPr lang="en-US" dirty="0" smtClean="0"/>
              <a:t>INSTITUTE </a:t>
            </a:r>
            <a:r>
              <a:rPr lang="en-US" dirty="0"/>
              <a:t>(06.01.2015)</a:t>
            </a: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215640"/>
            <a:ext cx="438912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438912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590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2" y="914400"/>
            <a:ext cx="9059839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/>
              <a:t>CENTRAL SERICULTURAL RESEARCH &amp; TRAINING INSTITUTE </a:t>
            </a:r>
            <a:r>
              <a:rPr lang="en-US" dirty="0"/>
              <a:t>(06.01.2015)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951630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67" y="4419600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82069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620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45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6" y="990600"/>
            <a:ext cx="90678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CENTRAL SERICULTURAL RESEARCH &amp; TRAINING </a:t>
            </a:r>
            <a:r>
              <a:rPr lang="en-US" dirty="0" smtClean="0"/>
              <a:t>INSTITUTE </a:t>
            </a:r>
            <a:r>
              <a:rPr lang="en-US" dirty="0"/>
              <a:t>(06.01.2015)</a:t>
            </a: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6664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580" y="1966642"/>
            <a:ext cx="341376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29184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583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97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CENTRAL SERICULTURAL RESEARCH &amp; TRAINING </a:t>
            </a:r>
            <a:r>
              <a:rPr lang="en-US" dirty="0" smtClean="0"/>
              <a:t>INSTITUTE </a:t>
            </a:r>
            <a:r>
              <a:rPr lang="en-US" dirty="0"/>
              <a:t>(06.01.2015)</a:t>
            </a: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40122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3946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247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CENTRAL SERICULTURAL RESEARCH &amp; TRAINING </a:t>
            </a:r>
            <a:r>
              <a:rPr lang="en-US" dirty="0" smtClean="0"/>
              <a:t>INSTITUTE </a:t>
            </a:r>
            <a:r>
              <a:rPr lang="en-US" dirty="0"/>
              <a:t>(06.01.2015)</a:t>
            </a: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560832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711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236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EDUCATIONAL TOUR - COORG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368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ABBEY FALLS </a:t>
            </a:r>
            <a:r>
              <a:rPr lang="en-US" dirty="0"/>
              <a:t>(</a:t>
            </a:r>
            <a:r>
              <a:rPr lang="en-US" dirty="0" smtClean="0"/>
              <a:t>07.01.2015</a:t>
            </a:r>
            <a:r>
              <a:rPr lang="en-US" dirty="0"/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31" y="2057400"/>
            <a:ext cx="780288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049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154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ABBEY </a:t>
            </a:r>
            <a:r>
              <a:rPr lang="en-US" dirty="0" smtClean="0">
                <a:solidFill>
                  <a:srgbClr val="FFFF00"/>
                </a:solidFill>
              </a:rPr>
              <a:t>FALLS </a:t>
            </a:r>
            <a:r>
              <a:rPr lang="en-US" dirty="0"/>
              <a:t>(07.01.2015)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640320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8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018694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177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ABBEY </a:t>
            </a:r>
            <a:r>
              <a:rPr lang="en-US" dirty="0" smtClean="0">
                <a:solidFill>
                  <a:srgbClr val="FFFF00"/>
                </a:solidFill>
              </a:rPr>
              <a:t>FALLS </a:t>
            </a:r>
            <a:r>
              <a:rPr lang="en-US" dirty="0"/>
              <a:t>(07.01.2015)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9161"/>
            <a:ext cx="585216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590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" y="1143000"/>
            <a:ext cx="89154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ABBEY </a:t>
            </a:r>
            <a:r>
              <a:rPr lang="en-US" dirty="0" smtClean="0">
                <a:solidFill>
                  <a:srgbClr val="FFFF00"/>
                </a:solidFill>
              </a:rPr>
              <a:t>FALLS </a:t>
            </a:r>
            <a:r>
              <a:rPr lang="en-US" dirty="0"/>
              <a:t>(07.01.2015)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55168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22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33" y="10668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/>
              <a:t>EN ROUTE TO DUBARE </a:t>
            </a:r>
            <a:r>
              <a:rPr lang="en-US" dirty="0"/>
              <a:t>FOREST RESERVE &amp; 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6719" y="2133600"/>
            <a:ext cx="560832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1299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EN ROUTE TO DUBARE FOREST RESERVE &amp; 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60832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82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/>
              <a:t>DUBARE </a:t>
            </a:r>
            <a:r>
              <a:rPr lang="en-US" dirty="0"/>
              <a:t>FOREST RESERVE &amp; 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26693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735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DUBARE FOREST RESERVE &amp; 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60832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64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" y="1219200"/>
            <a:ext cx="89154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DUBARE FOREST RESERVE &amp; 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560832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4331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07" y="0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99477"/>
            <a:ext cx="89154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DUBARE </a:t>
            </a:r>
            <a:r>
              <a:rPr lang="en-US" dirty="0" smtClean="0"/>
              <a:t>FOREST RESERVE &amp; </a:t>
            </a:r>
            <a:r>
              <a:rPr lang="en-US" dirty="0"/>
              <a:t>ELEPHANT CAMP (07.01.2015)</a:t>
            </a:r>
            <a:endParaRPr lang="en-US" dirty="0" smtClean="0"/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511040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46888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007" y="4191000"/>
            <a:ext cx="185166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0361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/>
              <a:t>CAUVERY NISARGADHAMA ECOLOGICAL </a:t>
            </a:r>
            <a:r>
              <a:rPr lang="en-US" dirty="0"/>
              <a:t>PARK (</a:t>
            </a:r>
            <a:r>
              <a:rPr lang="en-US" dirty="0" smtClean="0"/>
              <a:t>08.01.2015</a:t>
            </a:r>
            <a:r>
              <a:rPr lang="en-US" dirty="0"/>
              <a:t>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340" y="2286000"/>
            <a:ext cx="747776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7136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334" y="9906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PARK (08.01.2015)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47776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465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EDUCATIONAL TOUR-COORG &amp; MYSORE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77824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888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296" y="8382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PARK (08.01.2015)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79" y="1905000"/>
            <a:ext cx="455168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0888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</a:t>
            </a:r>
            <a:r>
              <a:rPr lang="en-US" dirty="0" smtClean="0"/>
              <a:t>PARK</a:t>
            </a:r>
          </a:p>
          <a:p>
            <a:pPr marL="36576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DEER PARK </a:t>
            </a:r>
            <a:r>
              <a:rPr lang="en-US" dirty="0"/>
              <a:t>(08.01.2015)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71424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38912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9294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</a:t>
            </a:r>
            <a:r>
              <a:rPr lang="en-US" dirty="0" smtClean="0"/>
              <a:t>PARK</a:t>
            </a:r>
          </a:p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DEER </a:t>
            </a:r>
            <a:r>
              <a:rPr lang="en-US" dirty="0" smtClean="0">
                <a:solidFill>
                  <a:srgbClr val="FFFF00"/>
                </a:solidFill>
              </a:rPr>
              <a:t>PARK </a:t>
            </a:r>
            <a:r>
              <a:rPr lang="en-US" dirty="0"/>
              <a:t>(08.01.2015)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51" y="2133600"/>
            <a:ext cx="390144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455168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384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</a:t>
            </a:r>
            <a:r>
              <a:rPr lang="en-US" dirty="0" smtClean="0"/>
              <a:t>PARK</a:t>
            </a:r>
          </a:p>
          <a:p>
            <a:pPr marL="36576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RABBIT PARK </a:t>
            </a:r>
            <a:r>
              <a:rPr lang="en-US" dirty="0"/>
              <a:t>(08.01.2015)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99008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661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1" y="11430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PARK</a:t>
            </a:r>
          </a:p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RABBIT </a:t>
            </a:r>
            <a:r>
              <a:rPr lang="en-US" dirty="0" smtClean="0">
                <a:solidFill>
                  <a:srgbClr val="FFFF00"/>
                </a:solidFill>
              </a:rPr>
              <a:t>PARK </a:t>
            </a:r>
            <a:r>
              <a:rPr lang="en-US" dirty="0"/>
              <a:t>(08.01.2015)</a:t>
            </a:r>
            <a:endParaRPr lang="en-US" dirty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4303594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77603"/>
            <a:ext cx="3738880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4870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010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67884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</a:t>
            </a:r>
            <a:r>
              <a:rPr lang="en-US" dirty="0" smtClean="0"/>
              <a:t>PARK</a:t>
            </a:r>
          </a:p>
          <a:p>
            <a:pPr marL="36576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ELEPHANT RIDE </a:t>
            </a:r>
            <a:r>
              <a:rPr lang="en-US" dirty="0"/>
              <a:t>(08.01.2015)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699008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80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922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COORG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CAUVERY NISARGADHAMA ECOLOGICAL </a:t>
            </a:r>
            <a:r>
              <a:rPr lang="en-US" dirty="0" smtClean="0"/>
              <a:t>PARK</a:t>
            </a:r>
          </a:p>
          <a:p>
            <a:pPr marL="36576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ELEPHANT </a:t>
            </a:r>
            <a:r>
              <a:rPr lang="en-US" dirty="0" smtClean="0">
                <a:solidFill>
                  <a:srgbClr val="FFFF00"/>
                </a:solidFill>
              </a:rPr>
              <a:t>RIDE </a:t>
            </a:r>
            <a:r>
              <a:rPr lang="en-US" dirty="0"/>
              <a:t>(08.01.2015)</a:t>
            </a:r>
            <a:endParaRPr lang="en-US" dirty="0" smtClean="0">
              <a:solidFill>
                <a:srgbClr val="FFFF00"/>
              </a:solidFill>
            </a:endParaRPr>
          </a:p>
          <a:p>
            <a:pPr marL="36576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682752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57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</a:t>
            </a:r>
            <a:r>
              <a:rPr lang="en-US" b="1" dirty="0" smtClean="0">
                <a:solidFill>
                  <a:srgbClr val="00B0F0"/>
                </a:solidFill>
              </a:rPr>
              <a:t>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94" y="11430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 smtClean="0"/>
              <a:t>SRI CHAMARAJENDRA ZOOLOGICAL GARDENS (06.01.2015)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794" y="213360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109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ZOOLOGICAL </a:t>
            </a:r>
            <a:r>
              <a:rPr lang="en-US" dirty="0" smtClean="0"/>
              <a:t>GARDENS </a:t>
            </a:r>
            <a:r>
              <a:rPr lang="en-US" dirty="0"/>
              <a:t>(06.01.2015)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90144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738880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9032"/>
            <a:ext cx="390144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527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058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763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ZOOLOGICAL GARDENS (06.01.2015)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122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ZOOLOGICAL GARDENS (06.01.2015)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37" y="1676400"/>
            <a:ext cx="341376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80350"/>
            <a:ext cx="341376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280" y="4114800"/>
            <a:ext cx="406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347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ZOOLOGICAL GARDENS (06.01.2015)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55168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38912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89120"/>
            <a:ext cx="438912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627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EDUCATIONAL TOUR - MYSORE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n-US" dirty="0"/>
              <a:t>ZOOLOGICAL GARDENS (06.01.2015)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52704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12934"/>
            <a:ext cx="402336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766326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254</TotalTime>
  <Words>404</Words>
  <Application>Microsoft Office PowerPoint</Application>
  <PresentationFormat>On-screen Show (4:3)</PresentationFormat>
  <Paragraphs>75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Technic</vt:lpstr>
      <vt:lpstr>PG &amp; RESEARCH DEPARTMENT OF ZOOLOGY Government arts college, coimbatore</vt:lpstr>
      <vt:lpstr>Slide 2</vt:lpstr>
      <vt:lpstr>EDUCATIONAL TOUR-COORG &amp;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MYSORE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  <vt:lpstr>EDUCATIONAL TOUR - COORG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 &amp; RESEARCH DEPARTMENT OF ZOOLOGY Government arts college, coimbatore</dc:title>
  <dc:creator>god</dc:creator>
  <cp:lastModifiedBy>Windows User</cp:lastModifiedBy>
  <cp:revision>31</cp:revision>
  <dcterms:created xsi:type="dcterms:W3CDTF">2019-08-02T18:56:12Z</dcterms:created>
  <dcterms:modified xsi:type="dcterms:W3CDTF">2019-08-13T05:16:57Z</dcterms:modified>
</cp:coreProperties>
</file>